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9" r:id="rId2"/>
    <p:sldId id="260" r:id="rId3"/>
    <p:sldId id="272" r:id="rId4"/>
    <p:sldId id="27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CC0000"/>
    <a:srgbClr val="000066"/>
    <a:srgbClr val="99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6D584-1ABE-4963-A7B1-FCF6D8EB1A5D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6531F-7629-4E95-8148-522F6F268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6531F-7629-4E95-8148-522F6F2681C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0868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hi-IN" sz="8000" b="1" dirty="0">
                <a:ln/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saah" pitchFamily="34" charset="0"/>
                <a:ea typeface="Times New Roman" pitchFamily="18" charset="0"/>
                <a:cs typeface="Utsaah" pitchFamily="34" charset="0"/>
              </a:rPr>
              <a:t>सैनिक  स्कूल गोपालगंज</a:t>
            </a:r>
            <a:endParaRPr lang="en-US" sz="8000" b="1" dirty="0">
              <a:ln/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WordArt 8"/>
          <p:cNvSpPr>
            <a:spLocks noChangeArrowheads="1" noChangeShapeType="1" noTextEdit="1"/>
          </p:cNvSpPr>
          <p:nvPr/>
        </p:nvSpPr>
        <p:spPr bwMode="auto">
          <a:xfrm>
            <a:off x="685800" y="1447800"/>
            <a:ext cx="7162800" cy="3505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991561"/>
              </a:avLst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D:\flex\BASKETBALL\Basketball 2018\Transpare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399" y="73152"/>
            <a:ext cx="914401" cy="1069848"/>
          </a:xfrm>
          <a:prstGeom prst="rect">
            <a:avLst/>
          </a:prstGeom>
          <a:noFill/>
        </p:spPr>
      </p:pic>
      <p:pic>
        <p:nvPicPr>
          <p:cNvPr id="1030" name="Picture 6" descr="D:\School Certificate\imageedit_1_890521746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73025"/>
            <a:ext cx="1069975" cy="106997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0" y="5105400"/>
            <a:ext cx="8153400" cy="175432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हिन्दी </a:t>
            </a:r>
          </a:p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कक्षा -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VIII</a:t>
            </a:r>
            <a:endParaRPr lang="hi-IN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(वसंत- गद्य खंड)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AutoShape 2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4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6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12" descr="1 ONLINE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447800"/>
            <a:ext cx="81534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908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228600"/>
            <a:ext cx="7239000" cy="762000"/>
          </a:xfrm>
        </p:spPr>
        <p:txBody>
          <a:bodyPr>
            <a:normAutofit/>
          </a:bodyPr>
          <a:lstStyle/>
          <a:p>
            <a:pPr algn="ctr"/>
            <a:r>
              <a:rPr lang="hi-IN" sz="3200" dirty="0" smtClean="0">
                <a:solidFill>
                  <a:srgbClr val="FF0000"/>
                </a:solidFill>
              </a:rPr>
              <a:t>पाठ-2 लाख की </a:t>
            </a:r>
            <a:r>
              <a:rPr lang="hi-IN" sz="3200" dirty="0" smtClean="0">
                <a:solidFill>
                  <a:srgbClr val="FF0000"/>
                </a:solidFill>
              </a:rPr>
              <a:t>चूड़ियाँ (कामतानाथ</a:t>
            </a:r>
            <a:r>
              <a:rPr lang="hi-IN" sz="3200" dirty="0" smtClean="0">
                <a:solidFill>
                  <a:srgbClr val="FF0000"/>
                </a:solidFill>
              </a:rPr>
              <a:t>)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295400"/>
            <a:ext cx="77724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i-IN" sz="2800" u="sng" dirty="0" smtClean="0">
                <a:solidFill>
                  <a:srgbClr val="FF0000"/>
                </a:solidFill>
              </a:rPr>
              <a:t>लेखक</a:t>
            </a:r>
            <a:r>
              <a:rPr lang="hi-IN" sz="2800" u="sng" dirty="0" smtClean="0">
                <a:solidFill>
                  <a:srgbClr val="FF0000"/>
                </a:solidFill>
              </a:rPr>
              <a:t>-</a:t>
            </a:r>
            <a:r>
              <a:rPr lang="hi-IN" sz="2800" u="sng" dirty="0" smtClean="0">
                <a:solidFill>
                  <a:srgbClr val="FF0000"/>
                </a:solidFill>
              </a:rPr>
              <a:t>परिचय </a:t>
            </a:r>
            <a:endParaRPr lang="hi-IN" sz="2800" u="sng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hi-IN" sz="2200" dirty="0" smtClean="0">
                <a:solidFill>
                  <a:srgbClr val="FF0000"/>
                </a:solidFill>
              </a:rPr>
              <a:t>कामतानाथ </a:t>
            </a:r>
            <a:r>
              <a:rPr lang="hi-IN" sz="2000" dirty="0" smtClean="0"/>
              <a:t>:- </a:t>
            </a:r>
            <a:r>
              <a:rPr lang="hi-IN" sz="2200" dirty="0" smtClean="0"/>
              <a:t>जन्म 22 सितंबर 1935 ई०  को लखनऊ, (यूपी) I साहित्य भूषण पुरस्कार, मुक्तिबोध पुरस्कार एवं महत्मा गाँधी सम्मान से सम्मानित I</a:t>
            </a:r>
            <a:endParaRPr lang="hi-IN" sz="2000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hi-IN" sz="2200" u="sng" dirty="0" smtClean="0">
                <a:solidFill>
                  <a:srgbClr val="FF0000"/>
                </a:solidFill>
              </a:rPr>
              <a:t>रचनाएँ</a:t>
            </a:r>
            <a:r>
              <a:rPr lang="hi-IN" sz="2000" u="sng" dirty="0" smtClean="0"/>
              <a:t> </a:t>
            </a:r>
            <a:r>
              <a:rPr lang="hi-IN" sz="2000" dirty="0" smtClean="0"/>
              <a:t>:- समुद्रतट पर खुलनेवाले खिड़की, सुबह होने तक, एक और हिन्दुस्तान, तुम्हारे नाम (उपन्यास)I छुट्टियाँ, तीसरी साँस, सब ठीक हो जायेगा, शिकस्त, रिश्ते-नाते (कहानी संग्रह)I दिशाहीन, फूलन, कल्पतरु की छाया, दाखला डॉट काम, संक्रमण, भारत भाग्य विधाता</a:t>
            </a:r>
            <a:r>
              <a:rPr lang="en-US" sz="2000" dirty="0" smtClean="0"/>
              <a:t>, </a:t>
            </a:r>
            <a:r>
              <a:rPr lang="hi-IN" sz="2000" dirty="0" smtClean="0"/>
              <a:t>औरतें (नाटक) </a:t>
            </a:r>
            <a:r>
              <a:rPr lang="hi-IN" sz="2200" dirty="0" smtClean="0"/>
              <a:t>I</a:t>
            </a:r>
            <a:endParaRPr lang="hi-IN" sz="2000" dirty="0" smtClean="0"/>
          </a:p>
          <a:p>
            <a:pPr algn="just">
              <a:buNone/>
            </a:pPr>
            <a:r>
              <a:rPr lang="hi-IN" sz="2200" u="sng" dirty="0" smtClean="0">
                <a:solidFill>
                  <a:srgbClr val="FF0000"/>
                </a:solidFill>
              </a:rPr>
              <a:t>पाठ-परिचय</a:t>
            </a:r>
            <a:r>
              <a:rPr lang="hi-IN" sz="2000" u="sng" dirty="0" smtClean="0"/>
              <a:t> </a:t>
            </a:r>
            <a:r>
              <a:rPr lang="hi-IN" sz="2000" dirty="0" smtClean="0"/>
              <a:t>:- पाठ में प्राचीन एवं नवीन सामाजिक प्रणाली के बीच अंतर को बताया गया है I ग्रामीण एवं शहरी संस्कृति की तुलना की गई है I कुटीर उद्योग का भारतीय समाज पर महत्व बताया गया है I पारिवारिक परिवेश की जानकारी दी गई है  I मशीनी युग और गैर माशीनी युग में अंतर को बताया गया है I बदलू की मानसिक स्थिति का वर्णन किया गया है I</a:t>
            </a:r>
            <a:endParaRPr lang="hi-IN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39000" cy="838200"/>
          </a:xfrm>
        </p:spPr>
        <p:txBody>
          <a:bodyPr>
            <a:normAutofit/>
          </a:bodyPr>
          <a:lstStyle/>
          <a:p>
            <a:pPr algn="ctr"/>
            <a:r>
              <a:rPr lang="hi-IN" sz="3200" dirty="0" smtClean="0">
                <a:solidFill>
                  <a:srgbClr val="FF0000"/>
                </a:solidFill>
              </a:rPr>
              <a:t>पाठ-2 लाख की चूड़ियाँ (</a:t>
            </a:r>
            <a:r>
              <a:rPr lang="hi-IN" sz="3200" dirty="0" smtClean="0">
                <a:solidFill>
                  <a:srgbClr val="FF0000"/>
                </a:solidFill>
              </a:rPr>
              <a:t>कामतानाथ</a:t>
            </a:r>
            <a:r>
              <a:rPr lang="hi-IN" sz="3200" dirty="0" smtClean="0">
                <a:solidFill>
                  <a:srgbClr val="FF0000"/>
                </a:solidFill>
              </a:rPr>
              <a:t>)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295400"/>
            <a:ext cx="7772400" cy="54102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hi-IN" sz="3200" u="sng" dirty="0" smtClean="0">
                <a:solidFill>
                  <a:srgbClr val="FF0000"/>
                </a:solidFill>
              </a:rPr>
              <a:t>कठिन शब्दों के अर्थ </a:t>
            </a:r>
          </a:p>
          <a:p>
            <a:pPr>
              <a:buNone/>
            </a:pPr>
            <a:r>
              <a:rPr lang="hi-IN" sz="2000" dirty="0" smtClean="0"/>
              <a:t>i) चाव- चाह</a:t>
            </a:r>
          </a:p>
          <a:p>
            <a:pPr>
              <a:buNone/>
            </a:pPr>
            <a:r>
              <a:rPr lang="hi-IN" sz="2000" dirty="0" smtClean="0"/>
              <a:t>ii) सलाख-छड़</a:t>
            </a:r>
          </a:p>
          <a:p>
            <a:pPr>
              <a:buNone/>
            </a:pPr>
            <a:r>
              <a:rPr lang="hi-IN" sz="2000" dirty="0" smtClean="0"/>
              <a:t>iii) मुगरी-गोल लकड़ी का मुट्ठा </a:t>
            </a:r>
          </a:p>
          <a:p>
            <a:pPr>
              <a:buNone/>
            </a:pPr>
            <a:r>
              <a:rPr lang="hi-IN" sz="2000" dirty="0" smtClean="0"/>
              <a:t>iv) पैतृक-पिता से प्राप्त</a:t>
            </a:r>
          </a:p>
          <a:p>
            <a:pPr>
              <a:buNone/>
            </a:pPr>
            <a:r>
              <a:rPr lang="hi-IN" sz="2000" dirty="0" smtClean="0"/>
              <a:t>v) खपत- माल की बिक्री </a:t>
            </a:r>
          </a:p>
          <a:p>
            <a:pPr>
              <a:buNone/>
            </a:pPr>
            <a:r>
              <a:rPr lang="hi-IN" sz="2000" dirty="0" smtClean="0"/>
              <a:t>vi) विनिमय-वस्तु के बदले दूसरी वस्तु लेना</a:t>
            </a:r>
          </a:p>
          <a:p>
            <a:pPr>
              <a:buNone/>
            </a:pPr>
            <a:r>
              <a:rPr lang="hi-IN" sz="2000" dirty="0" smtClean="0"/>
              <a:t>vii) कसर-कमी </a:t>
            </a:r>
          </a:p>
          <a:p>
            <a:pPr>
              <a:buNone/>
            </a:pPr>
            <a:r>
              <a:rPr lang="hi-IN" sz="2000" dirty="0" smtClean="0"/>
              <a:t>viii) नाजुक- कोमल </a:t>
            </a:r>
          </a:p>
          <a:p>
            <a:pPr>
              <a:buNone/>
            </a:pPr>
            <a:r>
              <a:rPr lang="hi-IN" sz="2000" dirty="0" smtClean="0"/>
              <a:t>ix) मरहम-पट्टी-इलाज़ </a:t>
            </a:r>
          </a:p>
          <a:p>
            <a:pPr>
              <a:buNone/>
            </a:pPr>
            <a:r>
              <a:rPr lang="hi-IN" sz="2000" dirty="0" smtClean="0"/>
              <a:t>x) मचिया- बैठने का छोटा-सा टेबल</a:t>
            </a:r>
          </a:p>
          <a:p>
            <a:pPr>
              <a:buNone/>
            </a:pPr>
            <a:r>
              <a:rPr lang="hi-IN" sz="2000" dirty="0" smtClean="0"/>
              <a:t>xi) मुखातिब- देखकर बात करना </a:t>
            </a:r>
          </a:p>
          <a:p>
            <a:pPr>
              <a:buNone/>
            </a:pPr>
            <a:r>
              <a:rPr lang="hi-IN" sz="2000" dirty="0" smtClean="0"/>
              <a:t>xii) डलिया- बांस का बना छोटा पात्र </a:t>
            </a:r>
          </a:p>
          <a:p>
            <a:pPr>
              <a:buNone/>
            </a:pPr>
            <a:r>
              <a:rPr lang="hi-IN" sz="2000" dirty="0" smtClean="0"/>
              <a:t>xiii) फबना-सजना   </a:t>
            </a:r>
          </a:p>
          <a:p>
            <a:pPr>
              <a:buNone/>
            </a:pPr>
            <a:endParaRPr lang="hi-IN" sz="2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>
            <a:normAutofit fontScale="90000"/>
          </a:bodyPr>
          <a:lstStyle/>
          <a:p>
            <a:pPr algn="ctr"/>
            <a:r>
              <a:rPr lang="hi-IN" sz="4000" dirty="0" smtClean="0">
                <a:solidFill>
                  <a:srgbClr val="FF0000"/>
                </a:solidFill>
              </a:rPr>
              <a:t>पाठ-2 लाख की चूड़ियाँ (</a:t>
            </a:r>
            <a:r>
              <a:rPr lang="hi-IN" sz="4000" dirty="0" smtClean="0">
                <a:solidFill>
                  <a:srgbClr val="FF0000"/>
                </a:solidFill>
              </a:rPr>
              <a:t>कामतानाथ</a:t>
            </a:r>
            <a:r>
              <a:rPr lang="hi-IN" sz="4000" dirty="0" smtClean="0">
                <a:solidFill>
                  <a:srgbClr val="FF0000"/>
                </a:solidFill>
              </a:rPr>
              <a:t>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i-IN" sz="2400" b="1" dirty="0" smtClean="0">
                <a:solidFill>
                  <a:srgbClr val="002060"/>
                </a:solidFill>
              </a:rPr>
              <a:t>इस विडियो को देखें:- </a:t>
            </a:r>
          </a:p>
          <a:p>
            <a:pPr>
              <a:buNone/>
            </a:pPr>
            <a:endParaRPr lang="hi-IN" sz="24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002060"/>
                </a:solidFill>
              </a:rPr>
              <a:t>https://www.youtube.com/watch?v=4Lv3aOqKnY4</a:t>
            </a:r>
            <a:endParaRPr lang="hi-IN" sz="20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002060"/>
                </a:solidFill>
              </a:rPr>
              <a:t>Https://www.youtube.com/watch?v=z1p4-Bui460</a:t>
            </a:r>
            <a:endParaRPr lang="hi-IN" sz="20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002060"/>
                </a:solidFill>
              </a:rPr>
              <a:t>https://www.youtube.com/watch?v=ot2V_g8IyFM</a:t>
            </a:r>
            <a:endParaRPr lang="hi-IN" sz="20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hi-IN" sz="20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hi-IN" sz="20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hi-IN" sz="20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hi-IN" sz="3600" b="1" dirty="0" smtClean="0">
                <a:solidFill>
                  <a:srgbClr val="002060"/>
                </a:solidFill>
              </a:rPr>
              <a:t>सौजन्य से :          हिंदी विभाग 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844</TotalTime>
  <Words>279</Words>
  <Application>Microsoft Office PowerPoint</Application>
  <PresentationFormat>On-screen Show (4:3)</PresentationFormat>
  <Paragraphs>35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Opulent</vt:lpstr>
      <vt:lpstr>Slide 1</vt:lpstr>
      <vt:lpstr>पाठ-2 लाख की चूड़ियाँ (कामतानाथ) </vt:lpstr>
      <vt:lpstr>पाठ-2 लाख की चूड़ियाँ (कामतानाथ) </vt:lpstr>
      <vt:lpstr>पाठ-2 लाख की चूड़ियाँ (कामतानाथ)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ssgj</dc:creator>
  <cp:lastModifiedBy>cyntbe</cp:lastModifiedBy>
  <cp:revision>120</cp:revision>
  <dcterms:created xsi:type="dcterms:W3CDTF">2006-08-16T00:00:00Z</dcterms:created>
  <dcterms:modified xsi:type="dcterms:W3CDTF">2020-04-12T16:53:10Z</dcterms:modified>
</cp:coreProperties>
</file>